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8" d="100"/>
          <a:sy n="88" d="100"/>
        </p:scale>
        <p:origin x="494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CBD193-78AE-4C60-8321-0D0DCB8E16F5}" type="datetimeFigureOut">
              <a:rPr lang="fr-FR" smtClean="0"/>
              <a:t>14/11/2023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242546-E1C8-42A0-B465-26CEC6FA6C5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836887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CBD193-78AE-4C60-8321-0D0DCB8E16F5}" type="datetimeFigureOut">
              <a:rPr lang="fr-FR" smtClean="0"/>
              <a:t>14/11/2023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242546-E1C8-42A0-B465-26CEC6FA6C5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323055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CBD193-78AE-4C60-8321-0D0DCB8E16F5}" type="datetimeFigureOut">
              <a:rPr lang="fr-FR" smtClean="0"/>
              <a:t>14/11/2023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242546-E1C8-42A0-B465-26CEC6FA6C5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415609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CBD193-78AE-4C60-8321-0D0DCB8E16F5}" type="datetimeFigureOut">
              <a:rPr lang="fr-FR" smtClean="0"/>
              <a:t>14/11/2023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242546-E1C8-42A0-B465-26CEC6FA6C5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490730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CBD193-78AE-4C60-8321-0D0DCB8E16F5}" type="datetimeFigureOut">
              <a:rPr lang="fr-FR" smtClean="0"/>
              <a:t>14/11/2023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242546-E1C8-42A0-B465-26CEC6FA6C5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909532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CBD193-78AE-4C60-8321-0D0DCB8E16F5}" type="datetimeFigureOut">
              <a:rPr lang="fr-FR" smtClean="0"/>
              <a:t>14/11/2023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242546-E1C8-42A0-B465-26CEC6FA6C5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375821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CBD193-78AE-4C60-8321-0D0DCB8E16F5}" type="datetimeFigureOut">
              <a:rPr lang="fr-FR" smtClean="0"/>
              <a:t>14/11/2023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242546-E1C8-42A0-B465-26CEC6FA6C5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806816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CBD193-78AE-4C60-8321-0D0DCB8E16F5}" type="datetimeFigureOut">
              <a:rPr lang="fr-FR" smtClean="0"/>
              <a:t>14/11/2023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242546-E1C8-42A0-B465-26CEC6FA6C5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116167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CBD193-78AE-4C60-8321-0D0DCB8E16F5}" type="datetimeFigureOut">
              <a:rPr lang="fr-FR" smtClean="0"/>
              <a:t>14/11/2023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242546-E1C8-42A0-B465-26CEC6FA6C5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45683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CBD193-78AE-4C60-8321-0D0DCB8E16F5}" type="datetimeFigureOut">
              <a:rPr lang="fr-FR" smtClean="0"/>
              <a:t>14/11/2023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242546-E1C8-42A0-B465-26CEC6FA6C5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482585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CBD193-78AE-4C60-8321-0D0DCB8E16F5}" type="datetimeFigureOut">
              <a:rPr lang="fr-FR" smtClean="0"/>
              <a:t>14/11/2023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242546-E1C8-42A0-B465-26CEC6FA6C5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565209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CBD193-78AE-4C60-8321-0D0DCB8E16F5}" type="datetimeFigureOut">
              <a:rPr lang="fr-FR" smtClean="0"/>
              <a:t>14/11/2023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242546-E1C8-42A0-B465-26CEC6FA6C5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398661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smtClean="0"/>
              <a:t>Test 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62194573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</Words>
  <Application>Microsoft Office PowerPoint</Application>
  <PresentationFormat>Grand écran</PresentationFormat>
  <Paragraphs>1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Thème Office</vt:lpstr>
      <vt:lpstr>Présentation PowerPoint</vt:lpstr>
    </vt:vector>
  </TitlesOfParts>
  <Company>Banque de France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ROUISSI Ghada (DGSI DIEM)</dc:creator>
  <cp:lastModifiedBy>ROUISSI Ghada (DGSI DIEM)</cp:lastModifiedBy>
  <cp:revision>1</cp:revision>
  <dcterms:created xsi:type="dcterms:W3CDTF">2023-11-14T08:32:34Z</dcterms:created>
  <dcterms:modified xsi:type="dcterms:W3CDTF">2023-11-14T08:32:47Z</dcterms:modified>
</cp:coreProperties>
</file>